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274" r:id="rId3"/>
    <p:sldId id="275" r:id="rId4"/>
    <p:sldId id="258" r:id="rId5"/>
    <p:sldId id="260" r:id="rId6"/>
    <p:sldId id="283" r:id="rId7"/>
    <p:sldId id="262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24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491E0-D6FB-0D4B-9952-AE2FACB1A641}" type="datetimeFigureOut">
              <a:rPr lang="en-US" smtClean="0"/>
              <a:t>19-01-14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81D04-22AA-544B-B5AD-50768AE0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3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**Randomly generate where texts are, items</a:t>
            </a:r>
            <a:r>
              <a:rPr lang="en-US" baseline="0" dirty="0" smtClean="0"/>
              <a:t> are, placements, etc. Core static, other stuff different.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2796A-8D3F-F341-9E7A-76C78155AE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268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>
                <a:solidFill>
                  <a:srgbClr val="93A299">
                    <a:lumMod val="50000"/>
                  </a:srgbClr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93A299">
                  <a:lumMod val="50000"/>
                </a:srgbClr>
              </a:solidFill>
              <a:latin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1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853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72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572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741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976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878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18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192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5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19-01-14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5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fld id="{88B99C93-F56F-46AB-9EB8-53614A95B15F}" type="datetime1">
              <a:rPr lang="en-US" smtClean="0">
                <a:solidFill>
                  <a:srgbClr val="564B3C"/>
                </a:solidFill>
                <a:latin typeface="Century Gothic"/>
              </a:rPr>
              <a:pPr defTabSz="914400"/>
              <a:t>19-01-14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 defTabSz="914400"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1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Geissler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Night </a:t>
            </a:r>
            <a:r>
              <a:rPr lang="en-US" dirty="0" smtClean="0"/>
              <a:t>terror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4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099"/>
          <a:stretch/>
        </p:blipFill>
        <p:spPr>
          <a:xfrm>
            <a:off x="790756" y="1788186"/>
            <a:ext cx="7595697" cy="47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2013351"/>
            <a:ext cx="8260672" cy="37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2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Oct. 19</a:t>
            </a:r>
            <a:r>
              <a:rPr lang="en-US" baseline="30000" dirty="0" smtClean="0"/>
              <a:t>th</a:t>
            </a:r>
            <a:r>
              <a:rPr lang="en-US" dirty="0" smtClean="0"/>
              <a:t> to Nov. 2</a:t>
            </a:r>
            <a:r>
              <a:rPr lang="en-US" baseline="30000" dirty="0" smtClean="0"/>
              <a:t>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5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Different Area Buildings</a:t>
            </a:r>
          </a:p>
          <a:p>
            <a:endParaRPr lang="en-US" dirty="0" smtClean="0"/>
          </a:p>
          <a:p>
            <a:r>
              <a:rPr lang="en-US" dirty="0" smtClean="0"/>
              <a:t>2) Deleting unused content/start content</a:t>
            </a:r>
          </a:p>
          <a:p>
            <a:endParaRPr lang="en-US" dirty="0"/>
          </a:p>
          <a:p>
            <a:r>
              <a:rPr lang="en-US" dirty="0" smtClean="0"/>
              <a:t>3) </a:t>
            </a:r>
            <a:r>
              <a:rPr lang="en-US" dirty="0" smtClean="0"/>
              <a:t>Update Documentation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4) </a:t>
            </a:r>
            <a:r>
              <a:rPr lang="en-US" dirty="0" smtClean="0"/>
              <a:t>Collectables </a:t>
            </a:r>
          </a:p>
          <a:p>
            <a:endParaRPr lang="en-US" dirty="0"/>
          </a:p>
          <a:p>
            <a:r>
              <a:rPr lang="en-US" dirty="0" smtClean="0"/>
              <a:t>5) User Interfaces &amp; Menus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5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 &amp; Locations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2383590"/>
            <a:ext cx="4282182" cy="3211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824" y="1883861"/>
            <a:ext cx="3130321" cy="2347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823" y="4322929"/>
            <a:ext cx="3130321" cy="23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6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Buildings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4335" y="1709862"/>
            <a:ext cx="4151981" cy="387951"/>
          </a:xfrm>
        </p:spPr>
        <p:txBody>
          <a:bodyPr/>
          <a:lstStyle/>
          <a:p>
            <a:r>
              <a:rPr lang="en-US" dirty="0" err="1" smtClean="0"/>
              <a:t>Lebret</a:t>
            </a:r>
            <a:r>
              <a:rPr lang="en-US" dirty="0" smtClean="0"/>
              <a:t>- Sacred Heart Church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709862"/>
            <a:ext cx="4041775" cy="387951"/>
          </a:xfrm>
        </p:spPr>
        <p:txBody>
          <a:bodyPr/>
          <a:lstStyle/>
          <a:p>
            <a:r>
              <a:rPr lang="en-US" dirty="0" smtClean="0"/>
              <a:t>Church Created in Game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476" r="25473"/>
          <a:stretch/>
        </p:blipFill>
        <p:spPr>
          <a:xfrm>
            <a:off x="4645025" y="2261285"/>
            <a:ext cx="3917456" cy="4118696"/>
          </a:xfrm>
          <a:prstGeom prst="rect">
            <a:avLst/>
          </a:prstGeom>
        </p:spPr>
      </p:pic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35" y="2261285"/>
            <a:ext cx="958281" cy="1437422"/>
          </a:xfrm>
          <a:prstGeom prst="rect">
            <a:avLst/>
          </a:prstGeom>
        </p:spPr>
      </p:pic>
      <p:pic>
        <p:nvPicPr>
          <p:cNvPr id="8" name="Picture 7" descr="tenor.gif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79" y="5365872"/>
            <a:ext cx="138519" cy="207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7" y="2261285"/>
            <a:ext cx="3230189" cy="41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Menus/Updated HUD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46222" y="1706305"/>
            <a:ext cx="4040188" cy="403093"/>
          </a:xfrm>
        </p:spPr>
        <p:txBody>
          <a:bodyPr/>
          <a:lstStyle/>
          <a:p>
            <a:r>
              <a:rPr lang="en-US" dirty="0" smtClean="0"/>
              <a:t>Pause Menu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161" b="7647"/>
          <a:stretch/>
        </p:blipFill>
        <p:spPr>
          <a:xfrm>
            <a:off x="426128" y="2081789"/>
            <a:ext cx="8301571" cy="44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4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86</Words>
  <Application>Microsoft Macintosh PowerPoint</Application>
  <PresentationFormat>On-screen Show (4:3)</PresentationFormat>
  <Paragraphs>24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Apothecary</vt:lpstr>
      <vt:lpstr>Project Night terror</vt:lpstr>
      <vt:lpstr>Milestones</vt:lpstr>
      <vt:lpstr>Milestones</vt:lpstr>
      <vt:lpstr>Milestone 2 </vt:lpstr>
      <vt:lpstr>focus</vt:lpstr>
      <vt:lpstr>Maps &amp; Locations </vt:lpstr>
      <vt:lpstr>Area Buildings</vt:lpstr>
      <vt:lpstr>Menus/Updated HUD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 Geissler</dc:creator>
  <cp:lastModifiedBy>Evan  Geissler</cp:lastModifiedBy>
  <cp:revision>15</cp:revision>
  <dcterms:created xsi:type="dcterms:W3CDTF">2018-11-05T04:24:21Z</dcterms:created>
  <dcterms:modified xsi:type="dcterms:W3CDTF">2019-01-15T20:59:14Z</dcterms:modified>
</cp:coreProperties>
</file>